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CACB"/>
    <a:srgbClr val="C6E2E3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vectors/finger-forefinger-trigger-finger-310854/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>
                <a:hlinkClick r:id="rId3"/>
              </a:rPr>
              <a:t>https://pixabay.com/vectors/finger-forefinger-trigger-finger-310854/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02336"/>
            <a:ext cx="9150889" cy="6212362"/>
          </a:xfrm>
          <a:prstGeom prst="rect">
            <a:avLst/>
          </a:prstGeom>
          <a:scene3d>
            <a:camera prst="orthographicFront">
              <a:rot lat="0" lon="21599974" rev="0"/>
            </a:camera>
            <a:lightRig rig="threePt" dir="t"/>
          </a:scene3d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Magic finger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932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science teacher shows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her class how to do a magic trick.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She</a:t>
            </a:r>
            <a:r>
              <a:rPr lang="en-US" dirty="0" smtClean="0"/>
              <a:t> removes the middle of her finger with a glass block!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98452" y="1378570"/>
            <a:ext cx="4002658" cy="4659894"/>
            <a:chOff x="2248538" y="1378507"/>
            <a:chExt cx="4002658" cy="4659894"/>
          </a:xfrm>
        </p:grpSpPr>
        <p:pic>
          <p:nvPicPr>
            <p:cNvPr id="1030" name="Picture 6" descr="Finger, Forefinger, Trigger Finger, Index Fing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5643" y="1987816"/>
              <a:ext cx="2025292" cy="40505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248538" y="1378507"/>
              <a:ext cx="4002658" cy="2540145"/>
            </a:xfrm>
            <a:prstGeom prst="rect">
              <a:avLst/>
            </a:prstGeom>
            <a:solidFill>
              <a:srgbClr val="C6E2E3"/>
            </a:solidFill>
            <a:ln>
              <a:noFill/>
            </a:ln>
            <a:scene3d>
              <a:camera prst="orthographicFront">
                <a:rot lat="17137753" lon="17441479" rev="4200000"/>
              </a:camera>
              <a:lightRig rig="threePt" dir="t"/>
            </a:scene3d>
            <a:sp3d extrusionH="533400"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" name="Picture 6" descr="Finger, Forefinger, Trigger Finger, Index Finger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2352" t="20084" r="12352" b="66455"/>
            <a:stretch/>
          </p:blipFill>
          <p:spPr bwMode="auto">
            <a:xfrm>
              <a:off x="2407174" y="2787650"/>
              <a:ext cx="2025292" cy="5328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 rot="21422411">
              <a:off x="3910012" y="3314967"/>
              <a:ext cx="138112" cy="976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Magic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finger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28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>
                <a:solidFill>
                  <a:srgbClr val="1F497D">
                    <a:lumMod val="50000"/>
                  </a:srgbClr>
                </a:solidFill>
              </a:rPr>
              <a:t>How can you explain the magic trick?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the best answer?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23026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changes direction as it moves through the glass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302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Light changes direction as it enters and leaves the glass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</a:t>
            </a:r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glass moves the image to one side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2302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glass twists the image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715" y="758013"/>
            <a:ext cx="3020765" cy="269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572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30</TotalTime>
  <Words>84</Words>
  <Application>Microsoft Office PowerPoint</Application>
  <PresentationFormat>On-screen Show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6</cp:revision>
  <dcterms:created xsi:type="dcterms:W3CDTF">2019-04-01T14:18:48Z</dcterms:created>
  <dcterms:modified xsi:type="dcterms:W3CDTF">2019-04-01T14:49:15Z</dcterms:modified>
</cp:coreProperties>
</file>